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914" y="1016216"/>
            <a:ext cx="6984776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о проведении </a:t>
            </a: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Республиканской </a:t>
            </a: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антинаркотической акции </a:t>
            </a:r>
          </a:p>
          <a:p>
            <a:r>
              <a:rPr lang="ru-RU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«Здоровая пробежка» </a:t>
            </a:r>
            <a:endParaRPr lang="ru-RU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</a:t>
            </a:r>
            <a:r>
              <a:rPr lang="ru-RU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Развитие»</a:t>
            </a:r>
          </a:p>
          <a:p>
            <a:r>
              <a:rPr lang="ru-RU" sz="40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Актюбинский.</a:t>
            </a:r>
          </a:p>
          <a:p>
            <a:pPr algn="ctr"/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070"/>
            <a:ext cx="2407011" cy="232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+mj-lt"/>
                <a:cs typeface="Times New Roman" pitchFamily="18" charset="0"/>
              </a:rPr>
              <a:t>С целью формирования </a:t>
            </a:r>
            <a:r>
              <a:rPr lang="ru-RU" sz="2000" dirty="0">
                <a:latin typeface="+mj-lt"/>
                <a:cs typeface="Times New Roman" pitchFamily="18" charset="0"/>
              </a:rPr>
              <a:t>здорового образа жизни  и активной гражданской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позиции </a:t>
            </a:r>
            <a:r>
              <a:rPr lang="ru-RU" sz="2000" dirty="0" smtClean="0">
                <a:latin typeface="+mj-lt"/>
              </a:rPr>
              <a:t>13 октября 2014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года </a:t>
            </a:r>
            <a:r>
              <a:rPr lang="ru-RU" sz="2000" dirty="0">
                <a:latin typeface="+mj-lt"/>
                <a:cs typeface="Times New Roman" pitchFamily="18" charset="0"/>
              </a:rPr>
              <a:t>участники антинаркотического проекта «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а</a:t>
            </a:r>
            <a:r>
              <a:rPr lang="en-US" sz="2000" dirty="0">
                <a:latin typeface="+mj-lt"/>
                <a:cs typeface="Times New Roman" pitchFamily="18" charset="0"/>
              </a:rPr>
              <a:t>M</a:t>
            </a:r>
            <a:r>
              <a:rPr lang="ru-RU" sz="2000" dirty="0">
                <a:latin typeface="+mj-lt"/>
                <a:cs typeface="Times New Roman" pitchFamily="18" charset="0"/>
              </a:rPr>
              <a:t>о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тоятельные дети» </a:t>
            </a:r>
            <a:r>
              <a:rPr lang="ru-RU" sz="2000" dirty="0" err="1" smtClean="0">
                <a:latin typeface="+mj-lt"/>
                <a:cs typeface="Times New Roman" pitchFamily="18" charset="0"/>
              </a:rPr>
              <a:t>п.г.т</a:t>
            </a:r>
            <a:r>
              <a:rPr lang="ru-RU" sz="2000" dirty="0" smtClean="0">
                <a:latin typeface="+mj-lt"/>
                <a:cs typeface="Times New Roman" pitchFamily="18" charset="0"/>
              </a:rPr>
              <a:t>. Актюбинский в </a:t>
            </a:r>
            <a:r>
              <a:rPr lang="ru-RU" sz="2000" dirty="0">
                <a:latin typeface="+mj-lt"/>
                <a:cs typeface="Times New Roman" pitchFamily="18" charset="0"/>
              </a:rPr>
              <a:t>парке отдыха провели Республиканскую антинаркотическую акцию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«Здоровая пробежка».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5669827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+mj-lt"/>
              </a:rPr>
              <a:t>Акция была проведена под девизом: «В здоровом теле - здоровый дух».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Присоединиться </a:t>
            </a:r>
            <a:r>
              <a:rPr lang="ru-RU" sz="2000" dirty="0">
                <a:latin typeface="+mj-lt"/>
              </a:rPr>
              <a:t>и поболеть смогли все желающие. </a:t>
            </a:r>
            <a:endParaRPr lang="ru-RU" sz="2000" dirty="0">
              <a:latin typeface="+mj-lt"/>
              <a:cs typeface="Times New Roman" pitchFamily="18" charset="0"/>
            </a:endParaRPr>
          </a:p>
          <a:p>
            <a:endParaRPr lang="ru-RU" sz="2000" dirty="0">
              <a:latin typeface="+mj-l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7" t="8092" r="37810" b="12757"/>
          <a:stretch/>
        </p:blipFill>
        <p:spPr>
          <a:xfrm rot="5400000">
            <a:off x="6275877" y="1508198"/>
            <a:ext cx="2423992" cy="28092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4" b="4194"/>
          <a:stretch/>
        </p:blipFill>
        <p:spPr>
          <a:xfrm rot="5400000">
            <a:off x="3360373" y="2768419"/>
            <a:ext cx="2896639" cy="23455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" r="26418" b="5472"/>
          <a:stretch/>
        </p:blipFill>
        <p:spPr>
          <a:xfrm>
            <a:off x="179512" y="2060848"/>
            <a:ext cx="326257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273</TotalTime>
  <Words>80</Words>
  <Application>Microsoft Office PowerPoint</Application>
  <PresentationFormat>Экран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дшк</cp:lastModifiedBy>
  <cp:revision>24</cp:revision>
  <dcterms:created xsi:type="dcterms:W3CDTF">2014-04-07T07:12:18Z</dcterms:created>
  <dcterms:modified xsi:type="dcterms:W3CDTF">2014-10-14T06:05:23Z</dcterms:modified>
</cp:coreProperties>
</file>